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69" r:id="rId4"/>
    <p:sldId id="268" r:id="rId5"/>
    <p:sldId id="274" r:id="rId6"/>
    <p:sldId id="272" r:id="rId7"/>
    <p:sldId id="270" r:id="rId8"/>
    <p:sldId id="271" r:id="rId9"/>
    <p:sldId id="256" r:id="rId10"/>
    <p:sldId id="273" r:id="rId11"/>
    <p:sldId id="275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9" d="100"/>
          <a:sy n="39" d="100"/>
        </p:scale>
        <p:origin x="106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2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0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1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1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5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0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3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4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9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6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4B675-7C33-4B7A-879D-B6C7DC3EF58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504-7A59-4EC2-98AD-FA38219E3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3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9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0263" y="579549"/>
            <a:ext cx="664039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Решаем примеры</a:t>
            </a:r>
            <a:endParaRPr lang="ru-RU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742764"/>
            <a:ext cx="4436020" cy="5482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469" y="3771580"/>
            <a:ext cx="683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9933"/>
                </a:solidFill>
                <a:latin typeface="Georgia" panose="02040502050405020303" pitchFamily="18" charset="0"/>
              </a:rPr>
              <a:t>в</a:t>
            </a:r>
            <a:r>
              <a:rPr lang="ru-RU" sz="4400" b="1" dirty="0" smtClean="0">
                <a:solidFill>
                  <a:srgbClr val="FF9933"/>
                </a:solidFill>
                <a:latin typeface="Georgia" panose="02040502050405020303" pitchFamily="18" charset="0"/>
              </a:rPr>
              <a:t> пределах 1 десятка</a:t>
            </a:r>
            <a:endParaRPr lang="ru-RU" sz="4400" b="1" dirty="0">
              <a:solidFill>
                <a:srgbClr val="FF9933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241" y="5060731"/>
            <a:ext cx="536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Гончарова Л. И.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Воспитатель ГБДОУ </a:t>
            </a:r>
            <a:r>
              <a:rPr lang="ru-RU" b="1" dirty="0" smtClean="0">
                <a:latin typeface="Georgia" pitchFamily="18" charset="0"/>
              </a:rPr>
              <a:t>детского сада № 29</a:t>
            </a:r>
          </a:p>
          <a:p>
            <a:pPr algn="ctr"/>
            <a:r>
              <a:rPr lang="ru-RU" b="1" dirty="0">
                <a:latin typeface="Georgia" pitchFamily="18" charset="0"/>
              </a:rPr>
              <a:t>к</a:t>
            </a:r>
            <a:r>
              <a:rPr lang="ru-RU" b="1" dirty="0" smtClean="0">
                <a:latin typeface="Georgia" pitchFamily="18" charset="0"/>
              </a:rPr>
              <a:t>омбинированного вида</a:t>
            </a:r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ВО района г. </a:t>
            </a:r>
            <a:r>
              <a:rPr lang="ru-RU" b="1" dirty="0" smtClean="0">
                <a:latin typeface="Georgia" pitchFamily="18" charset="0"/>
              </a:rPr>
              <a:t>Санкт-Петербурга  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7" cy="61117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8661" y="713533"/>
            <a:ext cx="3114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9-</a:t>
            </a:r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4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5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6386" y="2996726"/>
            <a:ext cx="982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3169" y="2996726"/>
            <a:ext cx="8675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7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6" cy="61117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7057" y="713533"/>
            <a:ext cx="31181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8-3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5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6386" y="2996726"/>
            <a:ext cx="982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3169" y="2996726"/>
            <a:ext cx="8675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7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523" y="742009"/>
            <a:ext cx="3694496" cy="981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628" y="371591"/>
            <a:ext cx="4944285" cy="61148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79" y="742009"/>
            <a:ext cx="3531871" cy="35318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00150" y="4400550"/>
            <a:ext cx="5641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Молодец!</a:t>
            </a:r>
            <a:endParaRPr lang="ru-RU" sz="7200" b="1" i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839" y="745838"/>
            <a:ext cx="3531871" cy="35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9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370" y="936720"/>
            <a:ext cx="105072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eorgia" panose="02040502050405020303" pitchFamily="18" charset="0"/>
              </a:rPr>
              <a:t>Хочешь потренироваться в решении примеров и раскрасить медвежонка без красок и карандашей, только силой ума?</a:t>
            </a:r>
          </a:p>
          <a:p>
            <a:pPr algn="ctr"/>
            <a:r>
              <a:rPr lang="ru-RU" sz="4000" dirty="0" smtClean="0">
                <a:latin typeface="Georgia" panose="02040502050405020303" pitchFamily="18" charset="0"/>
              </a:rPr>
              <a:t>Тогда решай пример, </a:t>
            </a:r>
          </a:p>
          <a:p>
            <a:pPr algn="ctr"/>
            <a:r>
              <a:rPr lang="ru-RU" sz="4000" dirty="0" smtClean="0">
                <a:latin typeface="Georgia" panose="02040502050405020303" pitchFamily="18" charset="0"/>
              </a:rPr>
              <a:t>кликай мышкой на правильный </a:t>
            </a:r>
            <a:r>
              <a:rPr lang="ru-RU" sz="4000" b="1" dirty="0" smtClean="0">
                <a:latin typeface="Georgia" panose="02040502050405020303" pitchFamily="18" charset="0"/>
              </a:rPr>
              <a:t>ответ</a:t>
            </a:r>
            <a:r>
              <a:rPr lang="ru-RU" sz="4000" dirty="0" smtClean="0"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ru-RU" sz="4000" dirty="0" smtClean="0">
                <a:latin typeface="Georgia" panose="02040502050405020303" pitchFamily="18" charset="0"/>
              </a:rPr>
              <a:t>Если решение верное, свершится чудо – </a:t>
            </a:r>
          </a:p>
          <a:p>
            <a:pPr algn="ctr"/>
            <a:r>
              <a:rPr lang="ru-RU" sz="4000" dirty="0" smtClean="0">
                <a:latin typeface="Georgia" panose="02040502050405020303" pitchFamily="18" charset="0"/>
              </a:rPr>
              <a:t>у медвежонка появится цветная деталь! </a:t>
            </a:r>
          </a:p>
          <a:p>
            <a:pPr algn="ctr"/>
            <a:r>
              <a:rPr lang="ru-RU" sz="4000" dirty="0" smtClean="0">
                <a:latin typeface="Georgia" panose="02040502050405020303" pitchFamily="18" charset="0"/>
              </a:rPr>
              <a:t>Удачи тебе, маленький волшебник!</a:t>
            </a:r>
            <a:endParaRPr lang="ru-RU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8" cy="61117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9543" y="713533"/>
            <a:ext cx="3453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4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+5=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8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6386" y="2996726"/>
            <a:ext cx="982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1235" y="2996726"/>
            <a:ext cx="16514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10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7" cy="61117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8742" y="713533"/>
            <a:ext cx="3454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3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+3=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6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4094" y="2996726"/>
            <a:ext cx="8675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7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8629" y="2996726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566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7" cy="61117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8128" y="713533"/>
            <a:ext cx="32560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5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+1=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6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4094" y="2996726"/>
            <a:ext cx="8675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7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8629" y="2996726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009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7" cy="61117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1221" y="713533"/>
            <a:ext cx="33698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2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+7=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8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6386" y="2996726"/>
            <a:ext cx="982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1235" y="2996726"/>
            <a:ext cx="16514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10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7" cy="61117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8285" y="713533"/>
            <a:ext cx="3515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4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+4=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7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9554" y="2996726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65461" y="2996726"/>
            <a:ext cx="982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814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7" cy="61117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6682" y="713533"/>
            <a:ext cx="35189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8+2=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8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6386" y="2996726"/>
            <a:ext cx="982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9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1234" y="2996726"/>
            <a:ext cx="16514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10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73101"/>
            <a:ext cx="4945487" cy="61117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8861" y="713533"/>
            <a:ext cx="37545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10-</a:t>
            </a:r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2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=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2283" y="2996726"/>
            <a:ext cx="877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6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4094" y="2996726"/>
            <a:ext cx="8675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7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8629" y="2996726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8</a:t>
            </a:r>
            <a:endParaRPr lang="ru-RU" sz="9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118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Л. И. Гончарова</dc:creator>
  <cp:lastModifiedBy>Л. И. Гончарова</cp:lastModifiedBy>
  <cp:revision>50</cp:revision>
  <dcterms:created xsi:type="dcterms:W3CDTF">2019-06-04T15:35:12Z</dcterms:created>
  <dcterms:modified xsi:type="dcterms:W3CDTF">2020-04-16T21:21:31Z</dcterms:modified>
</cp:coreProperties>
</file>